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E09C-3E75-480C-A66A-1DF22DC51722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8D28E-4F32-4BEA-8F48-73547C1A4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912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E09C-3E75-480C-A66A-1DF22DC51722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8D28E-4F32-4BEA-8F48-73547C1A4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1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E09C-3E75-480C-A66A-1DF22DC51722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8D28E-4F32-4BEA-8F48-73547C1A4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307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E09C-3E75-480C-A66A-1DF22DC51722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8D28E-4F32-4BEA-8F48-73547C1A4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396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E09C-3E75-480C-A66A-1DF22DC51722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8D28E-4F32-4BEA-8F48-73547C1A4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47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E09C-3E75-480C-A66A-1DF22DC51722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8D28E-4F32-4BEA-8F48-73547C1A4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843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E09C-3E75-480C-A66A-1DF22DC51722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8D28E-4F32-4BEA-8F48-73547C1A4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064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E09C-3E75-480C-A66A-1DF22DC51722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8D28E-4F32-4BEA-8F48-73547C1A4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29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E09C-3E75-480C-A66A-1DF22DC51722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8D28E-4F32-4BEA-8F48-73547C1A4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537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E09C-3E75-480C-A66A-1DF22DC51722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8D28E-4F32-4BEA-8F48-73547C1A4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203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E09C-3E75-480C-A66A-1DF22DC51722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8D28E-4F32-4BEA-8F48-73547C1A4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992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5E09C-3E75-480C-A66A-1DF22DC51722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8D28E-4F32-4BEA-8F48-73547C1A4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827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Middlewar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4 Software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Hardware matters little compared to software?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45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 – Support and Upgrades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this slide have been first instead of last?</a:t>
            </a:r>
          </a:p>
          <a:p>
            <a:r>
              <a:rPr lang="en-US" dirty="0" smtClean="0"/>
              <a:t>How do you get support and upgrades?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71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Tonight’s Top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Operating Systems</a:t>
            </a:r>
          </a:p>
          <a:p>
            <a:r>
              <a:rPr lang="en-US" dirty="0" smtClean="0"/>
              <a:t>Utilities</a:t>
            </a:r>
          </a:p>
          <a:p>
            <a:r>
              <a:rPr lang="en-US" dirty="0" smtClean="0"/>
              <a:t>Middleware</a:t>
            </a:r>
          </a:p>
          <a:p>
            <a:r>
              <a:rPr lang="en-US" dirty="0" smtClean="0"/>
              <a:t>Application Software</a:t>
            </a:r>
          </a:p>
          <a:p>
            <a:r>
              <a:rPr lang="en-US" dirty="0" smtClean="0"/>
              <a:t>More Software</a:t>
            </a:r>
          </a:p>
          <a:p>
            <a:r>
              <a:rPr lang="en-US" dirty="0" smtClean="0"/>
              <a:t>Programming Languages</a:t>
            </a:r>
          </a:p>
          <a:p>
            <a:r>
              <a:rPr lang="en-US" dirty="0" smtClean="0"/>
              <a:t>Software Licenses</a:t>
            </a:r>
          </a:p>
          <a:p>
            <a:r>
              <a:rPr lang="en-US" dirty="0" smtClean="0"/>
              <a:t>Support and </a:t>
            </a:r>
            <a:r>
              <a:rPr lang="en-US" dirty="0" err="1" smtClean="0"/>
              <a:t>Upgrads</a:t>
            </a:r>
            <a:endParaRPr lang="en-US" dirty="0" smtClean="0"/>
          </a:p>
          <a:p>
            <a:r>
              <a:rPr lang="en-US" dirty="0" smtClean="0"/>
              <a:t>oops - that's only 8.  Better count this slide and the title page.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808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 – 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Operating Systems</a:t>
            </a:r>
          </a:p>
          <a:p>
            <a:pPr lvl="1"/>
            <a:r>
              <a:rPr lang="en-US" dirty="0" smtClean="0"/>
              <a:t>Personal</a:t>
            </a:r>
          </a:p>
          <a:p>
            <a:pPr lvl="2"/>
            <a:r>
              <a:rPr lang="en-US" dirty="0" smtClean="0"/>
              <a:t>Windows, Mac OSX, Linux, </a:t>
            </a:r>
            <a:r>
              <a:rPr lang="en-US" dirty="0" err="1" smtClean="0"/>
              <a:t>ChromeOS</a:t>
            </a:r>
            <a:r>
              <a:rPr lang="en-US" dirty="0" smtClean="0"/>
              <a:t>, IOS</a:t>
            </a:r>
          </a:p>
          <a:p>
            <a:pPr lvl="1"/>
            <a:r>
              <a:rPr lang="en-US" dirty="0" smtClean="0"/>
              <a:t>Workgroup</a:t>
            </a:r>
          </a:p>
          <a:p>
            <a:pPr lvl="2"/>
            <a:r>
              <a:rPr lang="en-US" dirty="0" smtClean="0"/>
              <a:t>Windows Server, Mac OSX, Linux, UNIX, i5/OS, z/OS</a:t>
            </a:r>
          </a:p>
          <a:p>
            <a:pPr lvl="1"/>
            <a:r>
              <a:rPr lang="en-US" dirty="0" smtClean="0"/>
              <a:t>Enterprise</a:t>
            </a:r>
          </a:p>
          <a:p>
            <a:pPr lvl="2"/>
            <a:r>
              <a:rPr lang="en-US" dirty="0" smtClean="0"/>
              <a:t>Windows Server, Linux, UNIX, i5/OS, z/OS</a:t>
            </a:r>
          </a:p>
          <a:p>
            <a:r>
              <a:rPr lang="en-US" dirty="0" smtClean="0"/>
              <a:t>Demo</a:t>
            </a:r>
          </a:p>
          <a:p>
            <a:pPr lvl="1"/>
            <a:r>
              <a:rPr lang="en-US" dirty="0" err="1" smtClean="0"/>
              <a:t>ChromeOS</a:t>
            </a:r>
            <a:r>
              <a:rPr lang="en-US" dirty="0" smtClean="0"/>
              <a:t>, Linux (</a:t>
            </a:r>
            <a:r>
              <a:rPr lang="en-US" dirty="0" err="1" smtClean="0"/>
              <a:t>ubuntu</a:t>
            </a:r>
            <a:r>
              <a:rPr lang="en-US" dirty="0" smtClean="0"/>
              <a:t>), Mac OSX</a:t>
            </a:r>
          </a:p>
          <a:p>
            <a:pPr lvl="2"/>
            <a:r>
              <a:rPr lang="en-US" dirty="0" smtClean="0"/>
              <a:t>Multiple Tasks, File management and security</a:t>
            </a:r>
          </a:p>
          <a:p>
            <a:pPr lvl="2"/>
            <a:endParaRPr lang="en-US" dirty="0"/>
          </a:p>
          <a:p>
            <a:pPr marL="914400" lvl="2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452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2 - Utilities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compression, archive of changes to a document or source code, database backup and recovery</a:t>
            </a:r>
          </a:p>
          <a:p>
            <a:endParaRPr lang="en-US" dirty="0"/>
          </a:p>
          <a:p>
            <a:r>
              <a:rPr lang="en-US" dirty="0" smtClean="0"/>
              <a:t>Monitor network traffic and server loads</a:t>
            </a:r>
          </a:p>
          <a:p>
            <a:r>
              <a:rPr lang="en-US" dirty="0" smtClean="0"/>
              <a:t>Antivirus, monitor failed logons, schedule and monitor jobs</a:t>
            </a:r>
          </a:p>
          <a:p>
            <a:r>
              <a:rPr lang="en-US" dirty="0" smtClean="0"/>
              <a:t>Demo – </a:t>
            </a:r>
            <a:r>
              <a:rPr lang="en-US" dirty="0" err="1" smtClean="0"/>
              <a:t>wireshark</a:t>
            </a:r>
            <a:r>
              <a:rPr lang="en-US" dirty="0" smtClean="0"/>
              <a:t> (if very brave).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75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3 - Middleware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Between -  (between what?)</a:t>
            </a:r>
          </a:p>
          <a:p>
            <a:r>
              <a:rPr lang="en-US" dirty="0" smtClean="0"/>
              <a:t>Why queue?</a:t>
            </a:r>
          </a:p>
          <a:p>
            <a:r>
              <a:rPr lang="en-US" dirty="0" smtClean="0">
                <a:hlinkClick r:id="rId2"/>
              </a:rPr>
              <a:t>http://en.wikipedia.org/wiki/Middleware</a:t>
            </a:r>
            <a:r>
              <a:rPr lang="en-US" dirty="0" smtClean="0"/>
              <a:t> (this does not help much but the examples of types of middleware are useful)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526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– Application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Draw curve on board (your business processes vs. what application software targets).</a:t>
            </a:r>
          </a:p>
          <a:p>
            <a:r>
              <a:rPr lang="en-US" dirty="0" smtClean="0"/>
              <a:t>Application Service Provider (I will configure and host SAP for you)</a:t>
            </a:r>
          </a:p>
          <a:p>
            <a:r>
              <a:rPr lang="en-US" dirty="0" smtClean="0"/>
              <a:t>Web Host (I will host what you build)</a:t>
            </a:r>
          </a:p>
          <a:p>
            <a:r>
              <a:rPr lang="en-US" dirty="0" err="1" smtClean="0"/>
              <a:t>SaaS</a:t>
            </a:r>
            <a:r>
              <a:rPr lang="en-US" dirty="0" smtClean="0"/>
              <a:t> – You can run my software on my machine for a usage based fee.</a:t>
            </a:r>
          </a:p>
          <a:p>
            <a:r>
              <a:rPr lang="en-US" dirty="0" smtClean="0"/>
              <a:t>Web based vs. “real software”. Fidelity 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864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– More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Google widgets demo</a:t>
            </a:r>
          </a:p>
          <a:p>
            <a:r>
              <a:rPr lang="en-US" dirty="0" smtClean="0"/>
              <a:t>Many types of software – read the book (Tables 4.5, 4.6 and 4.7)</a:t>
            </a:r>
          </a:p>
          <a:p>
            <a:r>
              <a:rPr lang="en-US" dirty="0" smtClean="0"/>
              <a:t>Enterprise Software (SAP, Microsoft Dynamics, Oracle)</a:t>
            </a:r>
          </a:p>
          <a:p>
            <a:r>
              <a:rPr lang="en-US" dirty="0" err="1" smtClean="0"/>
              <a:t>Quickbooks</a:t>
            </a:r>
            <a:r>
              <a:rPr lang="en-US" dirty="0" smtClean="0"/>
              <a:t> or SAP?</a:t>
            </a:r>
          </a:p>
          <a:p>
            <a:r>
              <a:rPr lang="en-US" dirty="0" smtClean="0"/>
              <a:t>Enterprise Software can end your career.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978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 – Programming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web sites</a:t>
            </a:r>
          </a:p>
          <a:p>
            <a:pPr lvl="1"/>
            <a:r>
              <a:rPr lang="en-US" dirty="0" smtClean="0"/>
              <a:t>Html, </a:t>
            </a:r>
            <a:r>
              <a:rPr lang="en-US" dirty="0" err="1" smtClean="0"/>
              <a:t>javascript</a:t>
            </a:r>
            <a:r>
              <a:rPr lang="en-US" dirty="0" smtClean="0"/>
              <a:t>, (php, asp.net, </a:t>
            </a:r>
            <a:r>
              <a:rPr lang="en-US" dirty="0" err="1" smtClean="0"/>
              <a:t>jsp</a:t>
            </a:r>
            <a:r>
              <a:rPr lang="en-US" dirty="0" smtClean="0"/>
              <a:t>), SQL</a:t>
            </a:r>
          </a:p>
          <a:p>
            <a:pPr lvl="1"/>
            <a:r>
              <a:rPr lang="en-US" dirty="0" smtClean="0"/>
              <a:t>Not compiled.  Give </a:t>
            </a:r>
            <a:r>
              <a:rPr lang="en-US" smtClean="0"/>
              <a:t>w3schools and php </a:t>
            </a:r>
            <a:r>
              <a:rPr lang="en-US" dirty="0" smtClean="0"/>
              <a:t>demo.</a:t>
            </a:r>
          </a:p>
          <a:p>
            <a:r>
              <a:rPr lang="en-US" dirty="0" smtClean="0"/>
              <a:t>What is an object</a:t>
            </a:r>
          </a:p>
          <a:p>
            <a:r>
              <a:rPr lang="en-US" dirty="0" smtClean="0"/>
              <a:t>OOP – Java or c#?  (Eclipse or Visual Studio?)</a:t>
            </a:r>
          </a:p>
          <a:p>
            <a:r>
              <a:rPr lang="en-US" dirty="0" smtClean="0"/>
              <a:t>Libraries trump languages.</a:t>
            </a:r>
          </a:p>
          <a:p>
            <a:r>
              <a:rPr lang="en-US" dirty="0" smtClean="0"/>
              <a:t>How do you pick a language? </a:t>
            </a:r>
          </a:p>
          <a:p>
            <a:pPr lvl="1"/>
            <a:r>
              <a:rPr lang="en-US" dirty="0" smtClean="0"/>
              <a:t>Skills, beliefs (is this religion?), task at hand.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605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 – Software Licenses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 user, multiuser, concurrent user (maximum simultaneous users), site.</a:t>
            </a:r>
          </a:p>
          <a:p>
            <a:r>
              <a:rPr lang="en-US" dirty="0" smtClean="0"/>
              <a:t>What if you want the entire world of web users to access an Oracle or a Microsoft SQL Server database?</a:t>
            </a:r>
          </a:p>
          <a:p>
            <a:r>
              <a:rPr lang="en-US" dirty="0" smtClean="0"/>
              <a:t>General Public License – </a:t>
            </a:r>
            <a:r>
              <a:rPr lang="en-US" dirty="0" err="1" smtClean="0"/>
              <a:t>copyleft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216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423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Chapter 4 Software</vt:lpstr>
      <vt:lpstr>Tonight’s Top 10</vt:lpstr>
      <vt:lpstr>1 – Operating Systems</vt:lpstr>
      <vt:lpstr>2 - Utilities</vt:lpstr>
      <vt:lpstr>3 - Middleware</vt:lpstr>
      <vt:lpstr>4 – Application software</vt:lpstr>
      <vt:lpstr>5 – More Software</vt:lpstr>
      <vt:lpstr>6 – Programming Languages</vt:lpstr>
      <vt:lpstr>7 – Software Licenses</vt:lpstr>
      <vt:lpstr>8 – Support and Upgrades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</dc:creator>
  <cp:lastModifiedBy>James</cp:lastModifiedBy>
  <cp:revision>7</cp:revision>
  <dcterms:created xsi:type="dcterms:W3CDTF">2011-09-22T18:01:02Z</dcterms:created>
  <dcterms:modified xsi:type="dcterms:W3CDTF">2011-09-22T19:13:09Z</dcterms:modified>
</cp:coreProperties>
</file>